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notesMasterIdLst>
    <p:notesMasterId r:id="rId33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1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6BD"/>
    <a:srgbClr val="070C13"/>
    <a:srgbClr val="6A737B"/>
    <a:srgbClr val="F26122"/>
    <a:srgbClr val="54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97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B0C55BC-CB3E-4986-B671-6D0CB8B13A3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ECF21C9-E348-4A41-9DEE-FD6D3EC9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9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4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00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9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4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1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26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0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8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92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0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7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F21C9-E348-4A41-9DEE-FD6D3EC98B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76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D76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0B28-8BCD-4E98-B89F-0A1DEDB8C694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2A3B-0E00-4480-8575-91C6CC07E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152400"/>
            <a:ext cx="90678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676400" cy="7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486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5973-A637-41FE-895D-72A35F2D05D7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EA30-1081-429E-909D-7207BE246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4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D76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D76B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49B-A842-4989-92B4-29EC37109AAF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0966-B4E9-4322-B308-D340BCD56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7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486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1067-0055-406B-9611-5964C8FF5DB8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2B1F-3B53-48F1-AE1E-A31C08A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4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DAFD-4035-4820-A68A-01FD071C1D99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1253-F170-4D88-A0BC-0F0F6956A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3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486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5FBF-60B2-47FC-96FA-FE5EE0C179AD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E950-39C5-4B6C-AB4F-0BC3EDD6F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D495-FF7C-493E-BBCB-91A04DD79E05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4D71-8894-41B5-A07E-EBD3CA2D5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99E8-2C4D-472B-96FC-7EA4F07A6316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A83D-F9CB-48E7-85D8-48FD9990F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6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68D6-9001-4DB9-8050-AE069CDCCCCF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3F3A-C5FA-428B-8872-CCD033BE6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35B61-7441-4083-8BD6-C5A0FF6C254C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8B649-AE7A-4D1A-BEDC-496DB2E5D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52400" y="0"/>
            <a:ext cx="899160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4"/>
            <a:ext cx="1676400" cy="7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76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76B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76B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76B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76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020693"/>
            <a:ext cx="5174456" cy="1754326"/>
          </a:xfrm>
          <a:extLst/>
        </p:spPr>
        <p:txBody>
          <a:bodyPr>
            <a:sp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latin typeface="Georgia" panose="02040502050405020303" pitchFamily="18" charset="0"/>
              </a:rPr>
              <a:t>How to work a </a:t>
            </a:r>
            <a:br>
              <a:rPr lang="en-US" sz="5400" dirty="0">
                <a:latin typeface="Georgia" panose="02040502050405020303" pitchFamily="18" charset="0"/>
              </a:rPr>
            </a:br>
            <a:r>
              <a:rPr lang="en-US" sz="5400" dirty="0">
                <a:latin typeface="Georgia" panose="02040502050405020303" pitchFamily="18" charset="0"/>
              </a:rPr>
              <a:t>Job Fair</a:t>
            </a:r>
          </a:p>
        </p:txBody>
      </p:sp>
      <p:pic>
        <p:nvPicPr>
          <p:cNvPr id="3" name="Picture 2" descr="job-fai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144" y="2775019"/>
            <a:ext cx="5398827" cy="404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5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80801" y="149229"/>
            <a:ext cx="5943600" cy="400110"/>
          </a:xfrm>
        </p:spPr>
        <p:txBody>
          <a:bodyPr lIns="0"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2000" dirty="0"/>
              <a:t>What Employers May Want to Learn About You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Specific career objectives</a:t>
            </a:r>
          </a:p>
          <a:p>
            <a:pPr eaLnBrk="1" hangingPunct="1"/>
            <a:r>
              <a:rPr lang="en-US" altLang="en-US" dirty="0"/>
              <a:t>Individual strengths and weaknesses</a:t>
            </a:r>
          </a:p>
          <a:p>
            <a:pPr eaLnBrk="1" hangingPunct="1"/>
            <a:r>
              <a:rPr lang="en-US" altLang="en-US" dirty="0"/>
              <a:t>Contributions you will make to the organization</a:t>
            </a:r>
          </a:p>
          <a:p>
            <a:pPr eaLnBrk="1" hangingPunct="1"/>
            <a:r>
              <a:rPr lang="en-US" altLang="en-US" dirty="0"/>
              <a:t>When you are available to start</a:t>
            </a:r>
          </a:p>
        </p:txBody>
      </p:sp>
    </p:spTree>
    <p:extLst>
      <p:ext uri="{BB962C8B-B14F-4D97-AF65-F5344CB8AC3E}">
        <p14:creationId xmlns:p14="http://schemas.microsoft.com/office/powerpoint/2010/main" val="17541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29651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A Typical Question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“What are you looking for here at the job fair?”</a:t>
            </a:r>
          </a:p>
          <a:p>
            <a:pPr lvl="1" eaLnBrk="1" hangingPunct="1"/>
            <a:r>
              <a:rPr lang="en-US" altLang="en-US" dirty="0"/>
              <a:t>“A job” is not an acceptable answer</a:t>
            </a:r>
          </a:p>
          <a:p>
            <a:pPr lvl="1" eaLnBrk="1" hangingPunct="1"/>
            <a:r>
              <a:rPr lang="en-US" altLang="en-US" dirty="0"/>
              <a:t>Be ready with a clear and succinct description of exactly what you are seeking</a:t>
            </a:r>
          </a:p>
          <a:p>
            <a:pPr lvl="1" eaLnBrk="1" hangingPunct="1"/>
            <a:r>
              <a:rPr lang="en-US" altLang="en-US" dirty="0"/>
              <a:t>After you’ve explained yourself feel comfortable asking the employer what type of candidates they are seeking</a:t>
            </a:r>
          </a:p>
        </p:txBody>
      </p:sp>
    </p:spTree>
    <p:extLst>
      <p:ext uri="{BB962C8B-B14F-4D97-AF65-F5344CB8AC3E}">
        <p14:creationId xmlns:p14="http://schemas.microsoft.com/office/powerpoint/2010/main" val="40839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16001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Success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NETWORK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Relatives, friends, co-workers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Target your resume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Ensure it’s easy to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Are your most important credentials at the top of the resume?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Create a contact database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Listing of all employers you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Practice talking about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Be comfortable addressing your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940163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88709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Success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Practice interviewing skills</a:t>
            </a:r>
          </a:p>
          <a:p>
            <a:pPr eaLnBrk="1" hangingPunct="1"/>
            <a:r>
              <a:rPr lang="en-US" altLang="en-US" dirty="0"/>
              <a:t>Follow-up on leads</a:t>
            </a:r>
          </a:p>
          <a:p>
            <a:pPr eaLnBrk="1" hangingPunct="1"/>
            <a:r>
              <a:rPr lang="en-US" altLang="en-US" dirty="0"/>
              <a:t>Stay confident</a:t>
            </a:r>
          </a:p>
          <a:p>
            <a:pPr lvl="1" eaLnBrk="1" hangingPunct="1"/>
            <a:r>
              <a:rPr lang="en-US" altLang="en-US" dirty="0"/>
              <a:t>Job hunting takes time and energy</a:t>
            </a:r>
          </a:p>
          <a:p>
            <a:pPr lvl="1" eaLnBrk="1" hangingPunct="1"/>
            <a:r>
              <a:rPr lang="en-US" altLang="en-US" dirty="0"/>
              <a:t>Stay focused on your goal</a:t>
            </a:r>
          </a:p>
          <a:p>
            <a:pPr lvl="1" eaLnBrk="1" hangingPunct="1"/>
            <a:r>
              <a:rPr lang="en-US" altLang="en-US" dirty="0"/>
              <a:t>Make finding a job your primary job and attend to it daily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644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1579" y="47880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Your OWN business cards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621792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 Contact Information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Name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Address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Phone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E-mail address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 What kind of job you are looking for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 Brief summary of your qualifications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24400" y="1913389"/>
            <a:ext cx="33528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5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29648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Dressing for Success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003425"/>
          </a:xfrm>
        </p:spPr>
        <p:txBody>
          <a:bodyPr/>
          <a:lstStyle/>
          <a:p>
            <a:pPr eaLnBrk="1" hangingPunct="1"/>
            <a:r>
              <a:rPr lang="en-US" altLang="en-US" dirty="0"/>
              <a:t>Is dress important?</a:t>
            </a:r>
          </a:p>
          <a:p>
            <a:pPr lvl="1" eaLnBrk="1" hangingPunct="1"/>
            <a:r>
              <a:rPr lang="en-US" altLang="en-US" dirty="0"/>
              <a:t>Think about classic business attire</a:t>
            </a:r>
          </a:p>
          <a:p>
            <a:pPr lvl="1" eaLnBrk="1" hangingPunct="1"/>
            <a:r>
              <a:rPr lang="en-US" altLang="en-US" dirty="0"/>
              <a:t>Remain conservative so the focus is on you and not your clothes</a:t>
            </a:r>
          </a:p>
        </p:txBody>
      </p:sp>
      <p:pic>
        <p:nvPicPr>
          <p:cNvPr id="22532" name="Picture 7" descr="http://www.houstonrelocationblog.com/wp-content/uploads/2010/09/Dress-For-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0670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N51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867" t="23799" r="37038" b="4239"/>
          <a:stretch>
            <a:fillRect/>
          </a:stretch>
        </p:blipFill>
        <p:spPr>
          <a:xfrm>
            <a:off x="2286000" y="1219200"/>
            <a:ext cx="4267200" cy="5562600"/>
          </a:xfrm>
          <a:effectLst>
            <a:softEdge rad="112500"/>
          </a:effec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583680" y="1463040"/>
            <a:ext cx="914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51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C2369E-DE27-4650-AB74-8E0B1637000E}"/>
              </a:ext>
            </a:extLst>
          </p:cNvPr>
          <p:cNvGrpSpPr/>
          <p:nvPr/>
        </p:nvGrpSpPr>
        <p:grpSpPr>
          <a:xfrm>
            <a:off x="1676400" y="966654"/>
            <a:ext cx="6019800" cy="4139770"/>
            <a:chOff x="1676400" y="966654"/>
            <a:chExt cx="6019800" cy="4139770"/>
          </a:xfrm>
        </p:grpSpPr>
        <p:pic>
          <p:nvPicPr>
            <p:cNvPr id="2" name="Picture 1" descr="job fair  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966654"/>
              <a:ext cx="6019800" cy="41397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C4D928-6510-476C-B6D7-E3AD11F4C6ED}"/>
                </a:ext>
              </a:extLst>
            </p:cNvPr>
            <p:cNvSpPr/>
            <p:nvPr/>
          </p:nvSpPr>
          <p:spPr>
            <a:xfrm>
              <a:off x="4624250" y="172429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8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E548AE-E0DB-42FA-B296-71A91278524A}"/>
              </a:ext>
            </a:extLst>
          </p:cNvPr>
          <p:cNvGrpSpPr/>
          <p:nvPr/>
        </p:nvGrpSpPr>
        <p:grpSpPr>
          <a:xfrm>
            <a:off x="1752600" y="1066800"/>
            <a:ext cx="5981700" cy="3987800"/>
            <a:chOff x="1752600" y="1066800"/>
            <a:chExt cx="5981700" cy="3987800"/>
          </a:xfrm>
        </p:grpSpPr>
        <p:pic>
          <p:nvPicPr>
            <p:cNvPr id="2" name="Picture 1" descr="job fa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066800"/>
              <a:ext cx="5981700" cy="398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FA5D9D-F5B1-4AA5-941A-4A3143BDAD7D}"/>
                </a:ext>
              </a:extLst>
            </p:cNvPr>
            <p:cNvSpPr/>
            <p:nvPr/>
          </p:nvSpPr>
          <p:spPr>
            <a:xfrm>
              <a:off x="3405050" y="115533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E079BD-B8A0-4D9C-943D-79599A9A2CB8}"/>
                </a:ext>
              </a:extLst>
            </p:cNvPr>
            <p:cNvSpPr/>
            <p:nvPr/>
          </p:nvSpPr>
          <p:spPr>
            <a:xfrm>
              <a:off x="3994330" y="1886856"/>
              <a:ext cx="274320" cy="274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DFCEC3-08B0-45A9-81E0-ED92930F6DAA}"/>
                </a:ext>
              </a:extLst>
            </p:cNvPr>
            <p:cNvSpPr/>
            <p:nvPr/>
          </p:nvSpPr>
          <p:spPr>
            <a:xfrm>
              <a:off x="4390570" y="170397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4BAFDD-1DF6-47DB-A9E6-9F0CA6E50688}"/>
                </a:ext>
              </a:extLst>
            </p:cNvPr>
            <p:cNvSpPr/>
            <p:nvPr/>
          </p:nvSpPr>
          <p:spPr>
            <a:xfrm>
              <a:off x="5406570" y="142965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09D579-C660-440B-8E2F-027DC8FBF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1450" y="2465976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05CA73-E779-4465-96A9-32C301BF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7130" y="2455816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972BFB-45FE-4FB3-BFC2-111320BBC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9210" y="1917336"/>
              <a:ext cx="274320" cy="274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8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9974" y="966660"/>
            <a:ext cx="4521536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638CCC3-222F-48FF-A00E-B2EB503B2F5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606722" y="142264"/>
            <a:ext cx="4902044" cy="5232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84632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6158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69344"/>
            <a:ext cx="5867400" cy="523220"/>
          </a:xfrm>
        </p:spPr>
        <p:txBody>
          <a:bodyPr wrap="square" anchor="ctr" anchorCtr="0">
            <a:sp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dirty="0"/>
              <a:t>Different Types of Job Fairs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69651" y="16002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Campus-Sponsored Job Fairs</a:t>
            </a:r>
          </a:p>
          <a:p>
            <a:pPr eaLnBrk="1" hangingPunct="1"/>
            <a:r>
              <a:rPr lang="en-US" altLang="en-US" dirty="0" smtClean="0"/>
              <a:t>Specialty </a:t>
            </a:r>
            <a:r>
              <a:rPr lang="en-US" altLang="en-US" dirty="0"/>
              <a:t>Job </a:t>
            </a:r>
            <a:r>
              <a:rPr lang="en-US" altLang="en-US" dirty="0" smtClean="0"/>
              <a:t>Fairs (P4P, Seasonal, Industry Specific)</a:t>
            </a:r>
            <a:endParaRPr lang="en-US" altLang="en-US" dirty="0"/>
          </a:p>
          <a:p>
            <a:pPr eaLnBrk="1" hangingPunct="1"/>
            <a:r>
              <a:rPr lang="en-US" altLang="en-US" dirty="0"/>
              <a:t>Community Job Fairs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2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16005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37490" y="1425893"/>
            <a:ext cx="52120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3600" dirty="0">
                <a:solidFill>
                  <a:srgbClr val="0D76BD"/>
                </a:solidFill>
              </a:rPr>
              <a:t>The 30 Second Commercial or “Elevator Pitch” is a short, concise prepared speech used to introduce yourself to a potential employer, business partner, mentor, friend, golf partner, </a:t>
            </a:r>
          </a:p>
          <a:p>
            <a:r>
              <a:rPr lang="en-US" altLang="en-US" sz="3600" dirty="0">
                <a:solidFill>
                  <a:srgbClr val="0D76BD"/>
                </a:solidFill>
              </a:rPr>
              <a:t>fishing buddy….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09800"/>
            <a:ext cx="3505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61417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Lasts for about 30 seconds to 1 minute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Tells who you are professionally.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Consists of your relevant experience and education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Is </a:t>
            </a:r>
            <a:r>
              <a:rPr lang="en-US" altLang="en-US" sz="3200" i="1" u="sng" dirty="0"/>
              <a:t>so</a:t>
            </a:r>
            <a:r>
              <a:rPr lang="en-US" altLang="en-US" sz="3200" dirty="0"/>
              <a:t> captivating that the employer wants to spend more time talking with you</a:t>
            </a:r>
          </a:p>
        </p:txBody>
      </p:sp>
    </p:spTree>
    <p:extLst>
      <p:ext uri="{BB962C8B-B14F-4D97-AF65-F5344CB8AC3E}">
        <p14:creationId xmlns:p14="http://schemas.microsoft.com/office/powerpoint/2010/main" val="41715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28600" y="1295400"/>
            <a:ext cx="5638800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D76BD"/>
                </a:solidFill>
                <a:latin typeface="Calibri" pitchFamily="34" charset="0"/>
              </a:rPr>
              <a:t>The Elevator Pitch usually includes: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Greeting . .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include your first and last name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Experience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in your job or industry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Expertise  .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major skills sets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Goal . . . . . .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what you want to do with your experience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50" b="1" dirty="0">
              <a:solidFill>
                <a:srgbClr val="0D76BD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443" y="1107440"/>
            <a:ext cx="2742516" cy="566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C99D13E-D249-4245-A204-9FE1B6EF3B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76600" y="88709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1485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27480"/>
            <a:ext cx="5562600" cy="39021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Greeting		</a:t>
            </a:r>
            <a:r>
              <a:rPr lang="en-US" sz="1400" dirty="0">
                <a:latin typeface="Georgia" panose="02040502050405020303" pitchFamily="18" charset="0"/>
              </a:rPr>
              <a:t>Hello my name is _____________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Experience	</a:t>
            </a:r>
            <a:r>
              <a:rPr lang="en-US" sz="1400" dirty="0">
                <a:latin typeface="Georgia" panose="02040502050405020303" pitchFamily="18" charset="0"/>
              </a:rPr>
              <a:t>I’m an experienced ____________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or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Expertise		</a:t>
            </a:r>
            <a:r>
              <a:rPr lang="en-US" sz="1400" dirty="0">
                <a:latin typeface="Georgia" panose="02040502050405020303" pitchFamily="18" charset="0"/>
              </a:rPr>
              <a:t>I have  __ years experience in the _________  industry with expertise in ____________and___________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Strengths		</a:t>
            </a:r>
            <a:r>
              <a:rPr lang="en-US" sz="1400" dirty="0">
                <a:latin typeface="Georgia" panose="02040502050405020303" pitchFamily="18" charset="0"/>
              </a:rPr>
              <a:t>My strengths are_____________________ and________________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Accomplishments    </a:t>
            </a:r>
            <a:r>
              <a:rPr lang="en-US" sz="1400" dirty="0">
                <a:latin typeface="Georgia" panose="02040502050405020303" pitchFamily="18" charset="0"/>
              </a:rPr>
              <a:t>I have been recognized for ______________________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Professional Style    </a:t>
            </a:r>
            <a:r>
              <a:rPr lang="en-US" sz="1400" dirty="0">
                <a:latin typeface="Georgia" panose="02040502050405020303" pitchFamily="18" charset="0"/>
              </a:rPr>
              <a:t>I’m __________________ and ___________________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Goal	           </a:t>
            </a:r>
            <a:r>
              <a:rPr lang="en-US" sz="1400" dirty="0">
                <a:latin typeface="Georgia" panose="02040502050405020303" pitchFamily="18" charset="0"/>
              </a:rPr>
              <a:t>I am Interested in_________________________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3AA6F5-A9AC-4FCE-BB39-5C3C06724B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76600" y="129649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4029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960" y="3698240"/>
            <a:ext cx="8229600" cy="298704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now for an Activity…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751" y="91440"/>
            <a:ext cx="6163123" cy="410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407160"/>
            <a:ext cx="8305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Up the volume, but don’t yell when speaking in a noisy environment where many conversations are going 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When speaking with someone, point your feet toward that person and note where their feet point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00500"/>
            <a:ext cx="4381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953000" y="3829050"/>
            <a:ext cx="32385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1286" y="88706"/>
            <a:ext cx="5760720" cy="521208"/>
          </a:xfrm>
          <a:prstGeom prst="rect">
            <a:avLst/>
          </a:prstGeom>
        </p:spPr>
        <p:txBody>
          <a:bodyPr anchor="b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Networking Tips</a:t>
            </a:r>
          </a:p>
        </p:txBody>
      </p:sp>
    </p:spTree>
    <p:extLst>
      <p:ext uri="{BB962C8B-B14F-4D97-AF65-F5344CB8AC3E}">
        <p14:creationId xmlns:p14="http://schemas.microsoft.com/office/powerpoint/2010/main" val="126022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3625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Don’t lecture people or tell them how to run their business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Don’t monopolize the conversation, especially with self-congratulatory stories of your many accomplishments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3200" dirty="0"/>
              <a:t>Don’t speak only to people you already know at the event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2133600"/>
            <a:ext cx="40481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13490" y="88706"/>
            <a:ext cx="5760720" cy="5212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 cap="small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Networking:  The Don’ts</a:t>
            </a:r>
          </a:p>
        </p:txBody>
      </p:sp>
    </p:spTree>
    <p:extLst>
      <p:ext uri="{BB962C8B-B14F-4D97-AF65-F5344CB8AC3E}">
        <p14:creationId xmlns:p14="http://schemas.microsoft.com/office/powerpoint/2010/main" val="128682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16001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The Final Step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Follow-up is the most important thing you can do</a:t>
            </a:r>
          </a:p>
          <a:p>
            <a:pPr lvl="1" eaLnBrk="1" hangingPunct="1"/>
            <a:r>
              <a:rPr lang="en-US" altLang="en-US" dirty="0"/>
              <a:t>Take those business cards and call the employer</a:t>
            </a:r>
          </a:p>
          <a:p>
            <a:pPr lvl="1" eaLnBrk="1" hangingPunct="1"/>
            <a:r>
              <a:rPr lang="en-US" altLang="en-US" dirty="0"/>
              <a:t>Review your qualifications with the employer</a:t>
            </a:r>
          </a:p>
          <a:p>
            <a:pPr lvl="1" eaLnBrk="1" hangingPunct="1"/>
            <a:r>
              <a:rPr lang="en-US" altLang="en-US" dirty="0"/>
              <a:t>Ask for feedback</a:t>
            </a:r>
          </a:p>
          <a:p>
            <a:pPr lvl="2" eaLnBrk="1" hangingPunct="1"/>
            <a:r>
              <a:rPr lang="en-US" altLang="en-US" dirty="0"/>
              <a:t>Hard to do but important if you want to make head way with an employer</a:t>
            </a:r>
          </a:p>
        </p:txBody>
      </p:sp>
    </p:spTree>
    <p:extLst>
      <p:ext uri="{BB962C8B-B14F-4D97-AF65-F5344CB8AC3E}">
        <p14:creationId xmlns:p14="http://schemas.microsoft.com/office/powerpoint/2010/main" val="21541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43300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After the Job Fair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Utilize the business card</a:t>
            </a:r>
          </a:p>
          <a:p>
            <a:pPr lvl="1" eaLnBrk="1" hangingPunct="1"/>
            <a:r>
              <a:rPr lang="en-US" altLang="en-US" dirty="0"/>
              <a:t>If the back is empty, write down where you met them</a:t>
            </a:r>
          </a:p>
          <a:p>
            <a:pPr lvl="1" eaLnBrk="1" hangingPunct="1"/>
            <a:r>
              <a:rPr lang="en-US" altLang="en-US" dirty="0"/>
              <a:t>key points you talked about</a:t>
            </a:r>
          </a:p>
          <a:p>
            <a:pPr eaLnBrk="1" hangingPunct="1"/>
            <a:r>
              <a:rPr lang="en-US" altLang="en-US" dirty="0"/>
              <a:t>Send a thank you note – even if it’s electronic</a:t>
            </a:r>
          </a:p>
          <a:p>
            <a:pPr lvl="1" eaLnBrk="1" hangingPunct="1"/>
            <a:r>
              <a:rPr lang="en-US" altLang="en-US" dirty="0"/>
              <a:t>Review points brought up</a:t>
            </a:r>
          </a:p>
          <a:p>
            <a:pPr lvl="1" eaLnBrk="1" hangingPunct="1"/>
            <a:r>
              <a:rPr lang="en-US" altLang="en-US" dirty="0"/>
              <a:t>Add ideas you forgot to mention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5326222"/>
            <a:ext cx="2214880" cy="147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3552" y="129652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Community Job Fairs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“Free-for-all” fair offering everything</a:t>
            </a:r>
          </a:p>
          <a:p>
            <a:pPr eaLnBrk="1" hangingPunct="1"/>
            <a:r>
              <a:rPr lang="en-US" altLang="en-US" sz="2800" dirty="0"/>
              <a:t>Make sure you are targeted and very direct about the type of jobs you are seeking</a:t>
            </a:r>
          </a:p>
          <a:p>
            <a:pPr eaLnBrk="1" hangingPunct="1"/>
            <a:r>
              <a:rPr lang="en-US" altLang="en-US" sz="2800" dirty="0"/>
              <a:t>Identify employers you want to work </a:t>
            </a:r>
            <a:r>
              <a:rPr lang="en-US" altLang="en-US" sz="2800" dirty="0" smtClean="0"/>
              <a:t>for most</a:t>
            </a:r>
            <a:endParaRPr lang="en-US" altLang="en-US" sz="2800" dirty="0"/>
          </a:p>
          <a:p>
            <a:pPr lvl="1" eaLnBrk="1" hangingPunct="1"/>
            <a:r>
              <a:rPr lang="en-US" altLang="en-US" sz="2800" dirty="0" smtClean="0"/>
              <a:t>Research them thoroughly  </a:t>
            </a:r>
            <a:endParaRPr lang="en-US" altLang="en-US" sz="2800" dirty="0"/>
          </a:p>
        </p:txBody>
      </p:sp>
      <p:pic>
        <p:nvPicPr>
          <p:cNvPr id="4" name="Picture 3" descr="Job-Fai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2672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88706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Job Seekers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Attending a job fair is a great way to get exposure to multiple employers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It is a great way to develop your network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It is an opportunity to find valuable information about various industries, corporations and different job positions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Employers participate to meet job seekers and recruit employees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They can provide general information about career options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They can provide specific information about current openings within their company</a:t>
            </a:r>
          </a:p>
        </p:txBody>
      </p:sp>
    </p:spTree>
    <p:extLst>
      <p:ext uri="{BB962C8B-B14F-4D97-AF65-F5344CB8AC3E}">
        <p14:creationId xmlns:p14="http://schemas.microsoft.com/office/powerpoint/2010/main" val="3157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88709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Job Seekers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you leave try to make one more contact with the employer (if time permits)</a:t>
            </a:r>
          </a:p>
          <a:p>
            <a:pPr lvl="1" eaLnBrk="1" hangingPunct="1"/>
            <a:r>
              <a:rPr lang="en-US" altLang="en-US" dirty="0"/>
              <a:t>Thank them for their time and reiterate your interest in their company</a:t>
            </a:r>
          </a:p>
          <a:p>
            <a:pPr lvl="2" eaLnBrk="1" hangingPunct="1"/>
            <a:r>
              <a:rPr lang="en-US" altLang="en-US" dirty="0"/>
              <a:t>“I would appreciate the opportunity to speak with you further…”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4" name="Picture 3" descr="job fair - hand sh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722234"/>
            <a:ext cx="3725396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2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3552" y="143296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DO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Find out what employers will be attending the fair (www.panhandlejobfair.com)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Determine which ones interest you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Determine their location before joining the crowd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Broaden your focus and include many types of employers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might not have considered working for a hospital but many hospitals recruit and hire professionals in different fields such as management and information systems</a:t>
            </a:r>
          </a:p>
        </p:txBody>
      </p:sp>
      <p:pic>
        <p:nvPicPr>
          <p:cNvPr id="4" name="Picture 4" descr="C:\Users\pcook\Pictures\mapping a job f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76800"/>
            <a:ext cx="3429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6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29649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DO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Be 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Bring plenty of copies of your resume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In a folder or portfolio so you appear professionally 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Have a pen/pencil and paper to take notes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Introduce yourself (elevator speech)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This is a brief introduction telling the employer the type of position and career path you wish to follow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Be aware of time demands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Do not monopolize an employer’s time</a:t>
            </a:r>
          </a:p>
        </p:txBody>
      </p:sp>
    </p:spTree>
    <p:extLst>
      <p:ext uri="{BB962C8B-B14F-4D97-AF65-F5344CB8AC3E}">
        <p14:creationId xmlns:p14="http://schemas.microsoft.com/office/powerpoint/2010/main" val="11834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43300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DO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Ask specific questions about the organization and career opportunities</a:t>
            </a:r>
          </a:p>
          <a:p>
            <a:pPr eaLnBrk="1" hangingPunct="1"/>
            <a:r>
              <a:rPr lang="en-US" altLang="en-US" dirty="0"/>
              <a:t>Offer to follow up after the fair</a:t>
            </a:r>
          </a:p>
          <a:p>
            <a:pPr eaLnBrk="1" hangingPunct="1"/>
            <a:r>
              <a:rPr lang="en-US" altLang="en-US" dirty="0"/>
              <a:t>Ask for a business card</a:t>
            </a:r>
          </a:p>
          <a:p>
            <a:pPr eaLnBrk="1" hangingPunct="1"/>
            <a:r>
              <a:rPr lang="en-US" altLang="en-US" b="1" i="1" dirty="0"/>
              <a:t>SMILE &amp; BE ENTHUSIASTIC</a:t>
            </a:r>
          </a:p>
        </p:txBody>
      </p:sp>
      <p:pic>
        <p:nvPicPr>
          <p:cNvPr id="4" name="Picture 3" descr="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066908"/>
            <a:ext cx="3048000" cy="272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0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43296"/>
            <a:ext cx="5486400" cy="4572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Learn From Employers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Employment and/or hiring trends</a:t>
            </a:r>
          </a:p>
          <a:p>
            <a:pPr eaLnBrk="1" hangingPunct="1"/>
            <a:r>
              <a:rPr lang="en-US" altLang="en-US" dirty="0"/>
              <a:t>Skills necessary for different careers or jobs</a:t>
            </a:r>
          </a:p>
          <a:p>
            <a:pPr eaLnBrk="1" hangingPunct="1"/>
            <a:r>
              <a:rPr lang="en-US" altLang="en-US" dirty="0"/>
              <a:t>Current and/or future openings</a:t>
            </a:r>
          </a:p>
          <a:p>
            <a:pPr eaLnBrk="1" hangingPunct="1"/>
            <a:r>
              <a:rPr lang="en-US" altLang="en-US" dirty="0"/>
              <a:t>Salary, benefits, training and other information about the organization</a:t>
            </a:r>
          </a:p>
          <a:p>
            <a:pPr eaLnBrk="1" hangingPunct="1"/>
            <a:r>
              <a:rPr lang="en-US" altLang="en-US" dirty="0"/>
              <a:t>Who to contact for follow-up discussions</a:t>
            </a:r>
          </a:p>
        </p:txBody>
      </p:sp>
    </p:spTree>
    <p:extLst>
      <p:ext uri="{BB962C8B-B14F-4D97-AF65-F5344CB8AC3E}">
        <p14:creationId xmlns:p14="http://schemas.microsoft.com/office/powerpoint/2010/main" val="28850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9D03693AC6F468A9F6952969C790A" ma:contentTypeVersion="0" ma:contentTypeDescription="Create a new document." ma:contentTypeScope="" ma:versionID="c0e2c6e80b65da21b27d727d7dd705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FB0E1-B5D5-4C87-8B4E-41F271E6E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151E-793E-4F65-94E2-43AA3B4C1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492171-2892-4D5E-B9F9-DFB08438404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LMI Template test</Template>
  <TotalTime>1938</TotalTime>
  <Words>855</Words>
  <Application>Microsoft Office PowerPoint</Application>
  <PresentationFormat>On-screen Show (4:3)</PresentationFormat>
  <Paragraphs>169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Bookman</vt:lpstr>
      <vt:lpstr>Calibri</vt:lpstr>
      <vt:lpstr>Garamond</vt:lpstr>
      <vt:lpstr>Georgia</vt:lpstr>
      <vt:lpstr>Wingdings</vt:lpstr>
      <vt:lpstr>Wingdings 2</vt:lpstr>
      <vt:lpstr>5_Office Theme</vt:lpstr>
      <vt:lpstr>How to work a  Job Fair</vt:lpstr>
      <vt:lpstr>Different Types of Job Fairs</vt:lpstr>
      <vt:lpstr>Community Job Fairs</vt:lpstr>
      <vt:lpstr>Tips for Job Seekers</vt:lpstr>
      <vt:lpstr>Tips for Job Seekers (cont.)</vt:lpstr>
      <vt:lpstr>WHAT TO DO</vt:lpstr>
      <vt:lpstr>WHAT TO DO </vt:lpstr>
      <vt:lpstr>WHAT TO DO</vt:lpstr>
      <vt:lpstr>What to Learn From Employers</vt:lpstr>
      <vt:lpstr>What Employers May Want to Learn About You</vt:lpstr>
      <vt:lpstr>A Typical Question </vt:lpstr>
      <vt:lpstr>Tips for Success</vt:lpstr>
      <vt:lpstr>Tips for Success (cont.)</vt:lpstr>
      <vt:lpstr>PowerPoint Presentation</vt:lpstr>
      <vt:lpstr>Dressing for Success</vt:lpstr>
      <vt:lpstr>PowerPoint Presentation</vt:lpstr>
      <vt:lpstr>PowerPoint Presentation</vt:lpstr>
      <vt:lpstr>PowerPoint Presentation</vt:lpstr>
      <vt:lpstr>PowerPoint Presentation</vt:lpstr>
      <vt:lpstr>The Elevator Pitch</vt:lpstr>
      <vt:lpstr>The Elevator Pitch</vt:lpstr>
      <vt:lpstr>The Elevator Pitch</vt:lpstr>
      <vt:lpstr>The Elevator Pitch</vt:lpstr>
      <vt:lpstr>And now for an Activity…</vt:lpstr>
      <vt:lpstr>PowerPoint Presentation</vt:lpstr>
      <vt:lpstr>PowerPoint Presentation</vt:lpstr>
      <vt:lpstr>The Final Step</vt:lpstr>
      <vt:lpstr>After the Job Fair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Cowan</dc:creator>
  <cp:lastModifiedBy>RR1689</cp:lastModifiedBy>
  <cp:revision>54</cp:revision>
  <cp:lastPrinted>2019-03-04T16:49:22Z</cp:lastPrinted>
  <dcterms:created xsi:type="dcterms:W3CDTF">2017-02-21T15:20:07Z</dcterms:created>
  <dcterms:modified xsi:type="dcterms:W3CDTF">2019-03-04T21:16:27Z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0x0101004CE9D03693AC6F468A9F6952969C790A</vt:lpwstr>
  </property>
</Properties>
</file>